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90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1B6D0-0FC0-405C-AC21-8760FE54702C}" type="datetimeFigureOut">
              <a:rPr lang="ru-RU" smtClean="0"/>
              <a:t>30.01.2014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01226-77AC-4731-B5B5-4C4A76BBB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15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C305-110D-46AC-9106-A34D7F7F3E2D}" type="datetime1">
              <a:rPr lang="ru-RU" smtClean="0"/>
              <a:t>30.01.2014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451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84EF-5CEB-4129-81B5-35DF36FF1BDE}" type="datetime1">
              <a:rPr lang="ru-RU" smtClean="0"/>
              <a:t>30.01.2014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10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331B-E52B-4654-9FB8-824958A1E8AD}" type="datetime1">
              <a:rPr lang="ru-RU" smtClean="0"/>
              <a:t>30.01.2014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233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F37F-726E-4F54-8EE2-2DA07BF02C8D}" type="datetime1">
              <a:rPr lang="ru-RU" smtClean="0"/>
              <a:t>30.01.2014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98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4A7-F20B-43E9-932F-7EFB93F4CF4F}" type="datetime1">
              <a:rPr lang="ru-RU" smtClean="0"/>
              <a:t>30.01.2014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246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9B292-9DA5-41CC-BFB3-B013BA6E829D}" type="datetime1">
              <a:rPr lang="ru-RU" smtClean="0"/>
              <a:t>30.01.2014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447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9367-3E11-4027-BEF7-D8715709392E}" type="datetime1">
              <a:rPr lang="ru-RU" smtClean="0"/>
              <a:t>30.01.2014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716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78532-527B-4A5E-878F-325A7E898B2A}" type="datetime1">
              <a:rPr lang="ru-RU" smtClean="0"/>
              <a:t>30.01.2014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902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E61A-BAC8-4639-8D74-340DD08FCAF1}" type="datetime1">
              <a:rPr lang="ru-RU" smtClean="0"/>
              <a:t>30.01.2014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92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26D9-1180-48E8-85E4-7CDB5AF5E8F4}" type="datetime1">
              <a:rPr lang="ru-RU" smtClean="0"/>
              <a:t>30.01.2014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357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A3CD4-37F1-4322-9C3E-491F41A0997D}" type="datetime1">
              <a:rPr lang="ru-RU" smtClean="0"/>
              <a:t>30.01.2014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646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C4A22-71D4-48E7-A339-A302754DABD0}" type="datetime1">
              <a:rPr lang="ru-RU" smtClean="0"/>
              <a:t>30.01.2014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0BD63-8F03-4FA7-9045-F19401E64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351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стихотворение-загадка</a:t>
            </a:r>
            <a:r>
              <a:rPr lang="ru-RU" dirty="0" smtClean="0">
                <a:effectLst/>
                <a:latin typeface="Times New Roman"/>
                <a:ea typeface="Times New Roman"/>
              </a:rPr>
              <a:t/>
            </a:r>
            <a:br>
              <a:rPr lang="ru-RU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556792"/>
            <a:ext cx="6400800" cy="408200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Он есть у дерева, цветка,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Он есть у уравнений,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 знак особый – радикал –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 ним связан, вне сомнений.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Заданий многих он итог, 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 с этим мы не спорим,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Надеемся, что каждый смог 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Ответить: это …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 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effectLst/>
                <a:latin typeface="Times New Roman"/>
                <a:ea typeface="Times New Roman"/>
              </a:rPr>
              <a:t>Девиз: 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6000" dirty="0" smtClean="0">
              <a:effectLst/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sz="6000" dirty="0" smtClean="0">
                <a:effectLst/>
                <a:latin typeface="Times New Roman"/>
                <a:ea typeface="Times New Roman"/>
              </a:rPr>
              <a:t>«Покоряет вершины тот, кто к ним стремится»</a:t>
            </a:r>
            <a:endParaRPr lang="ru-RU" sz="6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4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/>
                <a:ea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</a:rPr>
            </a:br>
            <a:r>
              <a:rPr lang="ru-RU" b="1" dirty="0" smtClean="0">
                <a:latin typeface="Times New Roman"/>
                <a:ea typeface="Times New Roman"/>
              </a:rPr>
              <a:t>Тест </a:t>
            </a:r>
            <a:r>
              <a:rPr lang="ru-RU" b="1" dirty="0">
                <a:latin typeface="Times New Roman"/>
                <a:ea typeface="Times New Roman"/>
              </a:rPr>
              <a:t>из заданий ГИА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352928" cy="47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34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/>
                <a:ea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</a:rPr>
            </a:br>
            <a:r>
              <a:rPr lang="ru-RU" b="1" dirty="0" smtClean="0">
                <a:latin typeface="Times New Roman"/>
                <a:ea typeface="Times New Roman"/>
              </a:rPr>
              <a:t>Тест </a:t>
            </a:r>
            <a:r>
              <a:rPr lang="ru-RU" b="1" dirty="0">
                <a:latin typeface="Times New Roman"/>
                <a:ea typeface="Times New Roman"/>
              </a:rPr>
              <a:t>из заданий ГИА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424936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69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/>
            </a:r>
            <a:br>
              <a:rPr lang="ru-RU" sz="4000" b="1" dirty="0" smtClean="0">
                <a:latin typeface="Times New Roman"/>
                <a:ea typeface="Times New Roman"/>
              </a:rPr>
            </a:br>
            <a:r>
              <a:rPr lang="ru-RU" sz="4000" b="1" dirty="0" smtClean="0">
                <a:latin typeface="Times New Roman"/>
                <a:ea typeface="Times New Roman"/>
              </a:rPr>
              <a:t>Найдите </a:t>
            </a:r>
            <a:r>
              <a:rPr lang="ru-RU" sz="4000" b="1" dirty="0">
                <a:latin typeface="Times New Roman"/>
                <a:ea typeface="Times New Roman"/>
              </a:rPr>
              <a:t>значение выражения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992887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54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Великий математик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Рене Декарт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1596-1650)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французский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дворянин,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1629 г. переселился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Голландию.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Воин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, математик, философ, физиолог, мыслитель. </a:t>
            </a:r>
            <a:endParaRPr lang="ru-RU" dirty="0"/>
          </a:p>
        </p:txBody>
      </p:sp>
      <p:pic>
        <p:nvPicPr>
          <p:cNvPr id="7170" name="Picture 2" descr="C:\Users\ирина\Desktop\Новая папка\images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88843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42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Найдите значение выражения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08912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12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Найдите значение выражения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13690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92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4" y="260648"/>
            <a:ext cx="777686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BD63-8F03-4FA7-9045-F19401E64EB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53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138</TotalTime>
  <Words>63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стихотворение-загадка </vt:lpstr>
      <vt:lpstr>Девиз: </vt:lpstr>
      <vt:lpstr> Тест из заданий ГИА </vt:lpstr>
      <vt:lpstr> Тест из заданий ГИА </vt:lpstr>
      <vt:lpstr> Найдите значение выражения  </vt:lpstr>
      <vt:lpstr>Великий математик</vt:lpstr>
      <vt:lpstr>Найдите значение выражения</vt:lpstr>
      <vt:lpstr>Найдите значение выражения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стихотворение-загадка</dc:title>
  <dc:creator>ирина</dc:creator>
  <cp:lastModifiedBy>Генадий</cp:lastModifiedBy>
  <cp:revision>17</cp:revision>
  <dcterms:created xsi:type="dcterms:W3CDTF">2012-11-21T13:15:15Z</dcterms:created>
  <dcterms:modified xsi:type="dcterms:W3CDTF">2014-01-30T17:04:57Z</dcterms:modified>
</cp:coreProperties>
</file>